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07" r:id="rId2"/>
    <p:sldId id="306" r:id="rId3"/>
    <p:sldId id="294" r:id="rId4"/>
    <p:sldId id="27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AC455-9B09-4D2C-8A1D-8D99459725C0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0CF8A-2477-47EC-8191-40CFF1EC6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9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77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93E67-D6ED-4CCD-BDAA-2DECB7DD1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490B6D-448A-44B4-BA40-AE2F86E0D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D24FD-0FE0-47F5-96EB-946EB394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41692-89E3-46B5-8F96-69A61787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F2FE-1E30-4405-B91D-A78B95DD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8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907BE-4ABC-4CB1-9827-D0285256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223B63-5848-45DE-B029-F46C7FD83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D01A1-7429-44A7-8685-151DDFA5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60CD6-9D0B-47DE-B3B2-EC6AB38C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8EAAD-3006-4C22-B3D0-9DF83A5F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25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AEAC06-AF1E-4622-B534-DA0A6A6D3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B9ED37-885E-447E-B68D-D6837AB48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F953E-C7D3-4BE5-B68C-A6487952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DA3C8-393D-4713-A9C6-BB78E59F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69E3E-0F8C-400D-BD4C-4799B23E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1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A59F-0704-43D2-AC37-67148201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83C8E-7545-477F-9F3B-09824BC06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5D849-8AB3-45A0-A2F8-17F37ECD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213DA-86C5-40B9-A5AC-F6678C75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6F195-E408-4EDB-851B-72F924F3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4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9464-977E-414E-B613-73468067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43863-CB98-44DE-970E-2277FDFAA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1D318-8338-4C2E-9A02-648F0A9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7C7D0-3877-44C2-BF9E-C2765EB6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48A88-CF76-4FD4-AAFD-513CE80B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4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0DC2-98BF-4347-874D-1F126C9E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A660B-A7E9-42A4-8D4A-C193C4694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8C0AB-A8AB-4D28-90B4-D5159656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F65CF-52D9-438A-9EB7-81E149CA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68C90-8D41-49B2-A35C-B0B28BCD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315FFF-5768-4C89-B895-D1101E41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8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FAA0C-084A-4F4D-A671-02DA24CD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6CB53-2D45-44FF-96B8-4A950439E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825FF-DC89-4475-A0F4-C4E214CAB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DF15C8-EB16-4A99-9A2A-9B9A8180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81FFF7-34EC-4A7F-A9CB-6A50B0B2F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BCCBDA-50A0-4496-A0C8-6E7D05BA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64EE7A-F8D3-4F2C-9F57-DE983EB1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7064B6-DF85-48B7-BB87-B2D405F7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6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58FBE-1D2D-4574-AEAE-44CE57F6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DD2379-EBC4-419B-9916-A77BD130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840545-C2E2-4242-9C3A-29EE4201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B8852-CCCE-442A-9CD0-368A9299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37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80B228-B20E-40F9-BCD1-EC02540C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F64475-C011-4297-B0D9-56DD3CFE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CFB41-08DA-45B1-AFF2-9D599249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45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F20C9-2C77-469B-9AC1-B0BE3EDA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95AE82-2F4B-4FBB-A771-97F2C622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CBE4EF-0D06-49B2-B08A-FC6BC783D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B1D0B7-502D-4FE7-BB49-C5496768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40B1B-127E-47FB-897C-D394E9EB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966126-F789-45A6-9EA6-40BA0C7A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86571-45A2-4C4D-9C1B-3C70AE31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845A38-8ABD-4DCC-BDC4-E9BD37979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56EE89-59A4-41A9-86A3-A6A256062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B0D1E-2809-4D50-A8FC-46D0B91B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74286-3C3C-4C93-8679-29E1214B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EB8D3-B0EE-463A-96D8-B895A6D0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DEE3C-091D-4CC0-835E-2E4EDF51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39A386-8DD3-43E5-B94B-0CB1AF1B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1C261-701B-46EB-845D-9261D54A7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79763-ED95-4524-96AA-1C32855597A3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B7429-56A0-4CAE-BA2E-133FFE740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B6E28-E522-4D53-AA3D-66371C4E9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0BEEA-8E5D-47D7-8B80-C41972DA7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03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BA5507-9D3F-4DDF-A34E-2D1BEB4E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05" t="32935" r="31823" b="29906"/>
          <a:stretch/>
        </p:blipFill>
        <p:spPr>
          <a:xfrm>
            <a:off x="1955136" y="1772817"/>
            <a:ext cx="3852832" cy="3480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13E118-B743-4BCD-B4F1-AE595E5E5BC8}"/>
              </a:ext>
            </a:extLst>
          </p:cNvPr>
          <p:cNvGrpSpPr/>
          <p:nvPr/>
        </p:nvGrpSpPr>
        <p:grpSpPr>
          <a:xfrm>
            <a:off x="5951985" y="1484784"/>
            <a:ext cx="4644009" cy="3223420"/>
            <a:chOff x="4747941" y="1272418"/>
            <a:chExt cx="3609775" cy="26887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8030C-9D3C-4B99-8E93-DA915188AE14}"/>
                </a:ext>
              </a:extLst>
            </p:cNvPr>
            <p:cNvSpPr txBox="1">
              <a:spLocks/>
            </p:cNvSpPr>
            <p:nvPr/>
          </p:nvSpPr>
          <p:spPr>
            <a:xfrm>
              <a:off x="5163109" y="1272418"/>
              <a:ext cx="2551327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와이파이 </a:t>
              </a:r>
              <a:r>
                <a:rPr lang="en-US" altLang="ko-KR" sz="20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RC</a:t>
              </a:r>
              <a:r>
                <a:rPr lang="ko-KR" altLang="en-US" sz="20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C58CD2-C5FF-453A-BAD9-72E42ADD1273}"/>
                </a:ext>
              </a:extLst>
            </p:cNvPr>
            <p:cNvSpPr txBox="1"/>
            <p:nvPr/>
          </p:nvSpPr>
          <p:spPr>
            <a:xfrm>
              <a:off x="4747941" y="2083649"/>
              <a:ext cx="3609775" cy="187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en-US" altLang="ko-KR" sz="1600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PC – Smart Phone – MCU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와의 통신을 중심으로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RC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카 제작</a:t>
              </a:r>
              <a:b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참여 인원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1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명</a:t>
              </a:r>
              <a:b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개발 기간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18.10 ~ 18.10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프로그램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IAR Embedded Workbench, Arduino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역할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F/W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개발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,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회로 설계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, 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앱 제작</a:t>
              </a: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8DF41A-CE90-44AB-A7F2-FC2ADF31A74D}"/>
              </a:ext>
            </a:extLst>
          </p:cNvPr>
          <p:cNvSpPr txBox="1"/>
          <p:nvPr/>
        </p:nvSpPr>
        <p:spPr>
          <a:xfrm>
            <a:off x="1922320" y="5166661"/>
            <a:ext cx="6336704" cy="1519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" indent="63500" algn="just" fontAlgn="base">
              <a:lnSpc>
                <a:spcPct val="160000"/>
              </a:lnSpc>
            </a:pPr>
            <a:r>
              <a:rPr lang="ko-KR" altLang="en-US" sz="15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500" b="1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PC-Smart Phone-MCU 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소켓통신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원격 제어</a:t>
            </a: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기어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주행 가능한 </a:t>
            </a: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RC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 개발</a:t>
            </a: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센서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위험 감지</a:t>
            </a:r>
            <a:endParaRPr lang="ko-KR" altLang="en-US" sz="15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3269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820337" y="523036"/>
            <a:ext cx="2551327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시스템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6DC9FC-8FF9-42C5-8D34-479210AAE8D6}"/>
              </a:ext>
            </a:extLst>
          </p:cNvPr>
          <p:cNvSpPr txBox="1"/>
          <p:nvPr/>
        </p:nvSpPr>
        <p:spPr>
          <a:xfrm>
            <a:off x="2423593" y="5412412"/>
            <a:ext cx="3621681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App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Node wi-fi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접속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App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Node wi-fi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에게 주행 명령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FAC571-6431-4D9E-9B40-5A48A9EC12BE}"/>
              </a:ext>
            </a:extLst>
          </p:cNvPr>
          <p:cNvSpPr txBox="1"/>
          <p:nvPr/>
        </p:nvSpPr>
        <p:spPr>
          <a:xfrm>
            <a:off x="6443146" y="5401533"/>
            <a:ext cx="433337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Node wi-fi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Uart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stm32f429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전송된 값으로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stm32f429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모터 제어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적외선센서를 통해 벽의 거리 감지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A459817D-4DD9-40DA-B877-FBF0D0812356}"/>
              </a:ext>
            </a:extLst>
          </p:cNvPr>
          <p:cNvGrpSpPr/>
          <p:nvPr/>
        </p:nvGrpSpPr>
        <p:grpSpPr>
          <a:xfrm>
            <a:off x="1883850" y="1296467"/>
            <a:ext cx="8532631" cy="4045687"/>
            <a:chOff x="359849" y="1296466"/>
            <a:chExt cx="8532631" cy="4045687"/>
          </a:xfrm>
        </p:grpSpPr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BE041A6-87D5-47F3-ACEC-6398ACF10FF7}"/>
                </a:ext>
              </a:extLst>
            </p:cNvPr>
            <p:cNvCxnSpPr>
              <a:cxnSpLocks/>
              <a:stCxn id="9" idx="2"/>
              <a:endCxn id="98" idx="1"/>
            </p:cNvCxnSpPr>
            <p:nvPr/>
          </p:nvCxnSpPr>
          <p:spPr>
            <a:xfrm rot="5400000" flipH="1" flipV="1">
              <a:off x="4651866" y="3110210"/>
              <a:ext cx="973424" cy="2934357"/>
            </a:xfrm>
            <a:prstGeom prst="bentConnector4">
              <a:avLst>
                <a:gd name="adj1" fmla="val -30264"/>
                <a:gd name="adj2" fmla="val 901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F5E6ED1-A3C4-486A-99EA-0ACEE77C2D9F}"/>
                </a:ext>
              </a:extLst>
            </p:cNvPr>
            <p:cNvGrpSpPr/>
            <p:nvPr/>
          </p:nvGrpSpPr>
          <p:grpSpPr>
            <a:xfrm>
              <a:off x="359849" y="1296466"/>
              <a:ext cx="8532631" cy="4045687"/>
              <a:chOff x="250154" y="1484784"/>
              <a:chExt cx="8408703" cy="375005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9EED445-8863-467D-BDE6-333574C8FF57}"/>
                  </a:ext>
                </a:extLst>
              </p:cNvPr>
              <p:cNvGrpSpPr/>
              <p:nvPr/>
            </p:nvGrpSpPr>
            <p:grpSpPr>
              <a:xfrm>
                <a:off x="250154" y="1484784"/>
                <a:ext cx="8408703" cy="3750053"/>
                <a:chOff x="250154" y="1484784"/>
                <a:chExt cx="8408703" cy="375005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1FB8229-324C-4A8F-BE99-52236B7510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801" t="37400" r="61812" b="24800"/>
                <a:stretch/>
              </p:blipFill>
              <p:spPr>
                <a:xfrm>
                  <a:off x="466673" y="2867426"/>
                  <a:ext cx="999952" cy="1278614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D760004-86B1-44F1-B1A8-58CF94AE5A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013" t="20601" r="42912" b="19200"/>
                <a:stretch/>
              </p:blipFill>
              <p:spPr>
                <a:xfrm>
                  <a:off x="4393047" y="1484784"/>
                  <a:ext cx="1352874" cy="1385086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588CA214-B123-4358-B2EA-A4205DE6CF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5587" t="24801" r="42914" b="23400"/>
                <a:stretch/>
              </p:blipFill>
              <p:spPr>
                <a:xfrm>
                  <a:off x="6148776" y="1712368"/>
                  <a:ext cx="1005314" cy="929916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DE0AF3AC-8A20-4033-9F39-4F5B19791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4013" t="29000" r="43700" b="27600"/>
                <a:stretch/>
              </p:blipFill>
              <p:spPr>
                <a:xfrm>
                  <a:off x="2773717" y="3858242"/>
                  <a:ext cx="1479782" cy="1118861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440438DB-A9E8-4F4D-B214-B3B94AFD3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4012" t="22001" r="42913" b="17800"/>
                <a:stretch/>
              </p:blipFill>
              <p:spPr>
                <a:xfrm>
                  <a:off x="7613935" y="1824469"/>
                  <a:ext cx="689302" cy="705714"/>
                </a:xfrm>
                <a:prstGeom prst="rect">
                  <a:avLst/>
                </a:prstGeom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CE7174EF-B617-4FD4-95FA-ED65B08D0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5588" t="24801" r="45275" b="22000"/>
                <a:stretch/>
              </p:blipFill>
              <p:spPr>
                <a:xfrm rot="16200000">
                  <a:off x="4817102" y="3414401"/>
                  <a:ext cx="1067216" cy="93932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A189029-3DD3-4AB7-A40F-00D1CD9E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6926" t="25237" r="56403" b="8151"/>
                <a:stretch/>
              </p:blipFill>
              <p:spPr>
                <a:xfrm>
                  <a:off x="2250720" y="1741811"/>
                  <a:ext cx="1583608" cy="1708731"/>
                </a:xfrm>
                <a:prstGeom prst="rect">
                  <a:avLst/>
                </a:prstGeom>
              </p:spPr>
            </p:pic>
            <p:cxnSp>
              <p:nvCxnSpPr>
                <p:cNvPr id="18" name="연결선: 꺾임 17">
                  <a:extLst>
                    <a:ext uri="{FF2B5EF4-FFF2-40B4-BE49-F238E27FC236}">
                      <a16:creationId xmlns:a16="http://schemas.microsoft.com/office/drawing/2014/main" id="{C1586A4D-008D-4E6B-80D5-55C1DEC00B06}"/>
                    </a:ext>
                  </a:extLst>
                </p:cNvPr>
                <p:cNvCxnSpPr>
                  <a:cxnSpLocks/>
                  <a:stCxn id="5" idx="3"/>
                  <a:endCxn id="15" idx="1"/>
                </p:cNvCxnSpPr>
                <p:nvPr/>
              </p:nvCxnSpPr>
              <p:spPr>
                <a:xfrm flipV="1">
                  <a:off x="1466625" y="2596177"/>
                  <a:ext cx="784095" cy="910557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연결선: 꺾임 19">
                  <a:extLst>
                    <a:ext uri="{FF2B5EF4-FFF2-40B4-BE49-F238E27FC236}">
                      <a16:creationId xmlns:a16="http://schemas.microsoft.com/office/drawing/2014/main" id="{C6E9526B-4C7D-44FA-8D40-550E82E943FC}"/>
                    </a:ext>
                  </a:extLst>
                </p:cNvPr>
                <p:cNvCxnSpPr>
                  <a:cxnSpLocks/>
                  <a:stCxn id="5" idx="3"/>
                  <a:endCxn id="9" idx="1"/>
                </p:cNvCxnSpPr>
                <p:nvPr/>
              </p:nvCxnSpPr>
              <p:spPr>
                <a:xfrm>
                  <a:off x="1466625" y="3506733"/>
                  <a:ext cx="1307092" cy="910939"/>
                </a:xfrm>
                <a:prstGeom prst="bentConnector3">
                  <a:avLst>
                    <a:gd name="adj1" fmla="val 42182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연결선: 꺾임 24">
                  <a:extLst>
                    <a:ext uri="{FF2B5EF4-FFF2-40B4-BE49-F238E27FC236}">
                      <a16:creationId xmlns:a16="http://schemas.microsoft.com/office/drawing/2014/main" id="{9BFFAD80-68B4-4891-A12A-247F4C949029}"/>
                    </a:ext>
                  </a:extLst>
                </p:cNvPr>
                <p:cNvCxnSpPr>
                  <a:cxnSpLocks/>
                  <a:stCxn id="15" idx="3"/>
                  <a:endCxn id="7" idx="1"/>
                </p:cNvCxnSpPr>
                <p:nvPr/>
              </p:nvCxnSpPr>
              <p:spPr>
                <a:xfrm flipV="1">
                  <a:off x="3834328" y="2177327"/>
                  <a:ext cx="558719" cy="418850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FD424535-DE30-4747-82D2-F2E1E3F4EA27}"/>
                    </a:ext>
                  </a:extLst>
                </p:cNvPr>
                <p:cNvCxnSpPr>
                  <a:cxnSpLocks/>
                  <a:stCxn id="7" idx="3"/>
                  <a:endCxn id="8" idx="1"/>
                </p:cNvCxnSpPr>
                <p:nvPr/>
              </p:nvCxnSpPr>
              <p:spPr>
                <a:xfrm flipV="1">
                  <a:off x="5745921" y="2177326"/>
                  <a:ext cx="402855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F18DE00E-E6FE-4006-BFE7-72776CF789EB}"/>
                    </a:ext>
                  </a:extLst>
                </p:cNvPr>
                <p:cNvCxnSpPr>
                  <a:cxnSpLocks/>
                  <a:stCxn id="8" idx="3"/>
                  <a:endCxn id="10" idx="1"/>
                </p:cNvCxnSpPr>
                <p:nvPr/>
              </p:nvCxnSpPr>
              <p:spPr>
                <a:xfrm>
                  <a:off x="7154090" y="2177326"/>
                  <a:ext cx="459845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65D0EF2F-7334-4DCF-BA30-FEBB93A6B8B3}"/>
                    </a:ext>
                  </a:extLst>
                </p:cNvPr>
                <p:cNvCxnSpPr>
                  <a:cxnSpLocks/>
                  <a:stCxn id="15" idx="2"/>
                  <a:endCxn id="9" idx="0"/>
                </p:cNvCxnSpPr>
                <p:nvPr/>
              </p:nvCxnSpPr>
              <p:spPr>
                <a:xfrm rot="16200000" flipH="1">
                  <a:off x="3074217" y="3418850"/>
                  <a:ext cx="407699" cy="47108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연결선: 꺾임 59">
                  <a:extLst>
                    <a:ext uri="{FF2B5EF4-FFF2-40B4-BE49-F238E27FC236}">
                      <a16:creationId xmlns:a16="http://schemas.microsoft.com/office/drawing/2014/main" id="{9EE52B81-EC60-43E2-A5DB-EE662560F4B5}"/>
                    </a:ext>
                  </a:extLst>
                </p:cNvPr>
                <p:cNvCxnSpPr>
                  <a:cxnSpLocks/>
                  <a:stCxn id="9" idx="3"/>
                  <a:endCxn id="12" idx="0"/>
                </p:cNvCxnSpPr>
                <p:nvPr/>
              </p:nvCxnSpPr>
              <p:spPr>
                <a:xfrm flipV="1">
                  <a:off x="4253498" y="3884064"/>
                  <a:ext cx="627549" cy="533609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DF7D35E-AD99-46FB-BB12-6435AFACC74A}"/>
                    </a:ext>
                  </a:extLst>
                </p:cNvPr>
                <p:cNvSpPr txBox="1"/>
                <p:nvPr/>
              </p:nvSpPr>
              <p:spPr>
                <a:xfrm>
                  <a:off x="250154" y="4226141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배터리</a:t>
                  </a:r>
                  <a:endPara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493FF31-5E35-4DC0-A29A-C394FB4FD8BE}"/>
                    </a:ext>
                  </a:extLst>
                </p:cNvPr>
                <p:cNvSpPr txBox="1"/>
                <p:nvPr/>
              </p:nvSpPr>
              <p:spPr>
                <a:xfrm>
                  <a:off x="2319994" y="1506750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stm32f429ZI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6E6210C-C76A-4447-9694-BA7694B7ADA1}"/>
                    </a:ext>
                  </a:extLst>
                </p:cNvPr>
                <p:cNvSpPr txBox="1"/>
                <p:nvPr/>
              </p:nvSpPr>
              <p:spPr>
                <a:xfrm>
                  <a:off x="4323360" y="2842907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모터 드라이버</a:t>
                  </a:r>
                  <a:endPara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F8EB60-71D1-409C-BFCC-513D5DB8FC17}"/>
                    </a:ext>
                  </a:extLst>
                </p:cNvPr>
                <p:cNvSpPr txBox="1"/>
                <p:nvPr/>
              </p:nvSpPr>
              <p:spPr>
                <a:xfrm>
                  <a:off x="5940152" y="2702383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기어드</a:t>
                  </a:r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모터</a:t>
                  </a:r>
                  <a:r>
                    <a:rPr lang="en-US" altLang="ko-KR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(2EA)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992CBC98-B8E4-4BD1-86E5-ACFD61DFFAF9}"/>
                    </a:ext>
                  </a:extLst>
                </p:cNvPr>
                <p:cNvSpPr txBox="1"/>
                <p:nvPr/>
              </p:nvSpPr>
              <p:spPr>
                <a:xfrm>
                  <a:off x="7236296" y="2690600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바퀴</a:t>
                  </a:r>
                  <a:r>
                    <a:rPr lang="en-US" altLang="ko-KR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(4EA)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8DF0478-2E05-415C-8AB7-FE12CC01D9D2}"/>
                    </a:ext>
                  </a:extLst>
                </p:cNvPr>
                <p:cNvSpPr txBox="1"/>
                <p:nvPr/>
              </p:nvSpPr>
              <p:spPr>
                <a:xfrm>
                  <a:off x="2761118" y="4963815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Node wi-fi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AF3C1D8-DDB9-4321-9D79-F306783366FF}"/>
                    </a:ext>
                  </a:extLst>
                </p:cNvPr>
                <p:cNvSpPr txBox="1"/>
                <p:nvPr/>
              </p:nvSpPr>
              <p:spPr>
                <a:xfrm>
                  <a:off x="4653788" y="4453939"/>
                  <a:ext cx="1422561" cy="2710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적외선 센서</a:t>
                  </a:r>
                  <a:endPara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89612DAB-EBA9-4F6D-90AC-72692039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5346" y="3280462"/>
                <a:ext cx="1379988" cy="1588698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D486554D-20E0-45FC-B411-787FCAA64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7170" y="3618674"/>
                <a:ext cx="1008570" cy="753128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F82B1FF-043A-468C-962C-98B1B0D43CE2}"/>
                  </a:ext>
                </a:extLst>
              </p:cNvPr>
              <p:cNvSpPr txBox="1"/>
              <p:nvPr/>
            </p:nvSpPr>
            <p:spPr>
              <a:xfrm>
                <a:off x="6362773" y="4869160"/>
                <a:ext cx="1422561" cy="27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스마트폰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2311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820337" y="523036"/>
            <a:ext cx="2551327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F/W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03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945A42-B180-4B3F-AC96-295DA2097C06}"/>
              </a:ext>
            </a:extLst>
          </p:cNvPr>
          <p:cNvGrpSpPr/>
          <p:nvPr/>
        </p:nvGrpSpPr>
        <p:grpSpPr>
          <a:xfrm>
            <a:off x="1703512" y="1052736"/>
            <a:ext cx="8789552" cy="5132314"/>
            <a:chOff x="179512" y="1537046"/>
            <a:chExt cx="8789552" cy="513231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CD00F7A-E6B0-442A-A18C-4D4CDA800146}"/>
                </a:ext>
              </a:extLst>
            </p:cNvPr>
            <p:cNvGrpSpPr/>
            <p:nvPr/>
          </p:nvGrpSpPr>
          <p:grpSpPr>
            <a:xfrm>
              <a:off x="5834237" y="1897086"/>
              <a:ext cx="3134827" cy="4682793"/>
              <a:chOff x="5708545" y="1775754"/>
              <a:chExt cx="3134827" cy="468279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F701C78-E8A8-4C1B-A2B4-99E80B102D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425" b="22222"/>
              <a:stretch/>
            </p:blipFill>
            <p:spPr>
              <a:xfrm>
                <a:off x="5708545" y="2105701"/>
                <a:ext cx="3134827" cy="4352846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F1B2D1-3F2C-4D07-9429-80636DA95C3A}"/>
                  </a:ext>
                </a:extLst>
              </p:cNvPr>
              <p:cNvSpPr txBox="1"/>
              <p:nvPr/>
            </p:nvSpPr>
            <p:spPr>
              <a:xfrm>
                <a:off x="6402518" y="1775754"/>
                <a:ext cx="17468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User-Interface</a:t>
                </a:r>
                <a:endParaRPr lang="ko-KR" altLang="en-US" sz="16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60E7EFD-AE44-47AA-9939-7D34EF290C29}"/>
                </a:ext>
              </a:extLst>
            </p:cNvPr>
            <p:cNvGrpSpPr/>
            <p:nvPr/>
          </p:nvGrpSpPr>
          <p:grpSpPr>
            <a:xfrm>
              <a:off x="179512" y="1537046"/>
              <a:ext cx="2876701" cy="2880320"/>
              <a:chOff x="39115" y="1634379"/>
              <a:chExt cx="2876701" cy="438344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52397E-846A-44B2-998F-DBC15FAB59AC}"/>
                  </a:ext>
                </a:extLst>
              </p:cNvPr>
              <p:cNvSpPr txBox="1"/>
              <p:nvPr/>
            </p:nvSpPr>
            <p:spPr>
              <a:xfrm>
                <a:off x="741515" y="1634379"/>
                <a:ext cx="1541321" cy="468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Wi-fi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접속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6A8A036-0301-4F87-8744-2E881372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2" t="14590" r="80385" b="53502"/>
              <a:stretch/>
            </p:blipFill>
            <p:spPr>
              <a:xfrm>
                <a:off x="39115" y="2097245"/>
                <a:ext cx="2876701" cy="39205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89BF9BB-B2FE-451B-A089-62A43BD601F1}"/>
                </a:ext>
              </a:extLst>
            </p:cNvPr>
            <p:cNvGrpSpPr/>
            <p:nvPr/>
          </p:nvGrpSpPr>
          <p:grpSpPr>
            <a:xfrm>
              <a:off x="3151409" y="1537049"/>
              <a:ext cx="2449033" cy="2880321"/>
              <a:chOff x="3067473" y="1580054"/>
              <a:chExt cx="2449033" cy="271282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88EBC3-EB9C-45FE-8E7A-2BA0FBF98F69}"/>
                  </a:ext>
                </a:extLst>
              </p:cNvPr>
              <p:cNvSpPr txBox="1"/>
              <p:nvPr/>
            </p:nvSpPr>
            <p:spPr>
              <a:xfrm>
                <a:off x="3551960" y="1580054"/>
                <a:ext cx="1541321" cy="289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UART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제어</a:t>
                </a: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1F44C41-393D-44BF-B562-7B0A78C6A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14" t="36000" r="84688" b="36033"/>
              <a:stretch/>
            </p:blipFill>
            <p:spPr>
              <a:xfrm>
                <a:off x="3067473" y="1866512"/>
                <a:ext cx="2449033" cy="24263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43F027-4C12-4B9F-B78C-050368B22EFE}"/>
                </a:ext>
              </a:extLst>
            </p:cNvPr>
            <p:cNvGrpSpPr/>
            <p:nvPr/>
          </p:nvGrpSpPr>
          <p:grpSpPr>
            <a:xfrm>
              <a:off x="179512" y="4489374"/>
              <a:ext cx="5420930" cy="2179986"/>
              <a:chOff x="2868569" y="1847702"/>
              <a:chExt cx="5055342" cy="217998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4ABDBC6B-FE77-4947-9A57-0365854C5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013" t="24521" r="38974" b="45952"/>
              <a:stretch/>
            </p:blipFill>
            <p:spPr>
              <a:xfrm>
                <a:off x="2868569" y="1847702"/>
                <a:ext cx="5055342" cy="21799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6DB96E-F8D3-446C-9D62-8B229B222EDE}"/>
                  </a:ext>
                </a:extLst>
              </p:cNvPr>
              <p:cNvSpPr txBox="1"/>
              <p:nvPr/>
            </p:nvSpPr>
            <p:spPr>
              <a:xfrm>
                <a:off x="6561917" y="1847702"/>
                <a:ext cx="12727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제어</a:t>
                </a: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B5F79C-87AB-4EF0-98B2-42490BAD22BF}"/>
              </a:ext>
            </a:extLst>
          </p:cNvPr>
          <p:cNvSpPr/>
          <p:nvPr/>
        </p:nvSpPr>
        <p:spPr>
          <a:xfrm>
            <a:off x="2798298" y="6334964"/>
            <a:ext cx="65954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RC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 조종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⇒ App(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→ Node Wi-fi(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→ CortexM4(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제어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8011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820337" y="523036"/>
            <a:ext cx="2551327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와이파이 </a:t>
            </a:r>
            <a:r>
              <a:rPr lang="en-US" altLang="ko-KR" sz="20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RC</a:t>
            </a:r>
            <a:r>
              <a:rPr lang="ko-KR" altLang="en-US" sz="20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3CE9A8-9A5F-44A9-BD68-B9D2C65A2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73"/>
          <a:stretch/>
        </p:blipFill>
        <p:spPr>
          <a:xfrm>
            <a:off x="2063553" y="1400285"/>
            <a:ext cx="3836353" cy="3930243"/>
          </a:xfrm>
          <a:prstGeom prst="rect">
            <a:avLst/>
          </a:prstGeom>
          <a:ln w="28575"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2C407E-B313-413A-A1CA-430226609A16}"/>
              </a:ext>
            </a:extLst>
          </p:cNvPr>
          <p:cNvSpPr txBox="1"/>
          <p:nvPr/>
        </p:nvSpPr>
        <p:spPr>
          <a:xfrm>
            <a:off x="1967856" y="5517233"/>
            <a:ext cx="4209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Stm32F429ZI(Cortex-M4)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Node wi-fi,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적외선 센서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DC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드라이버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보조 배터리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91FE19-D9D4-4C65-AB34-AA88C289382C}"/>
              </a:ext>
            </a:extLst>
          </p:cNvPr>
          <p:cNvSpPr/>
          <p:nvPr/>
        </p:nvSpPr>
        <p:spPr>
          <a:xfrm>
            <a:off x="6420544" y="5500931"/>
            <a:ext cx="4499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IAR Embedded Workbench, 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App inventor2, Arduino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TCP/IP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통해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RC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 제어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BA5507-9D3F-4DDF-A34E-2D1BEB4E4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05" t="32935" r="26508" b="25066"/>
          <a:stretch/>
        </p:blipFill>
        <p:spPr>
          <a:xfrm>
            <a:off x="6422821" y="1400285"/>
            <a:ext cx="3836352" cy="39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04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252</Words>
  <Application>Microsoft Office PowerPoint</Application>
  <PresentationFormat>와이드스크린</PresentationFormat>
  <Paragraphs>51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나눔명조</vt:lpstr>
      <vt:lpstr>Arial</vt:lpstr>
      <vt:lpstr>맑은 고딕</vt:lpstr>
      <vt:lpstr>새굴림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민우</dc:creator>
  <cp:lastModifiedBy>서 민우</cp:lastModifiedBy>
  <cp:revision>1</cp:revision>
  <dcterms:created xsi:type="dcterms:W3CDTF">2020-07-07T00:39:16Z</dcterms:created>
  <dcterms:modified xsi:type="dcterms:W3CDTF">2020-07-07T00:40:44Z</dcterms:modified>
</cp:coreProperties>
</file>